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9" r:id="rId4"/>
    <p:sldId id="257" r:id="rId5"/>
    <p:sldId id="258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51439F-64DB-4CB9-89FC-8D58D2B2DECF}" v="36" dt="2025-03-24T18:49:21.0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ădălina Vică" userId="64319172a73c5c83" providerId="LiveId" clId="{FD51439F-64DB-4CB9-89FC-8D58D2B2DECF}"/>
    <pc:docChg chg="undo custSel addSld modSld sldOrd">
      <pc:chgData name="Mădălina Vică" userId="64319172a73c5c83" providerId="LiveId" clId="{FD51439F-64DB-4CB9-89FC-8D58D2B2DECF}" dt="2025-03-24T18:56:12.711" v="542" actId="5793"/>
      <pc:docMkLst>
        <pc:docMk/>
      </pc:docMkLst>
      <pc:sldChg chg="addSp modSp new mod">
        <pc:chgData name="Mădălina Vică" userId="64319172a73c5c83" providerId="LiveId" clId="{FD51439F-64DB-4CB9-89FC-8D58D2B2DECF}" dt="2025-03-24T18:56:12.711" v="542" actId="5793"/>
        <pc:sldMkLst>
          <pc:docMk/>
          <pc:sldMk cId="3684973705" sldId="256"/>
        </pc:sldMkLst>
        <pc:spChg chg="mod">
          <ac:chgData name="Mădălina Vică" userId="64319172a73c5c83" providerId="LiveId" clId="{FD51439F-64DB-4CB9-89FC-8D58D2B2DECF}" dt="2025-03-24T18:29:32.857" v="23"/>
          <ac:spMkLst>
            <pc:docMk/>
            <pc:sldMk cId="3684973705" sldId="256"/>
            <ac:spMk id="2" creationId="{83108596-0DCF-E70B-B9B0-B6A568388041}"/>
          </ac:spMkLst>
        </pc:spChg>
        <pc:spChg chg="mod">
          <ac:chgData name="Mădălina Vică" userId="64319172a73c5c83" providerId="LiveId" clId="{FD51439F-64DB-4CB9-89FC-8D58D2B2DECF}" dt="2025-03-24T18:56:12.711" v="542" actId="5793"/>
          <ac:spMkLst>
            <pc:docMk/>
            <pc:sldMk cId="3684973705" sldId="256"/>
            <ac:spMk id="3" creationId="{E90AB826-C9C0-39F5-A70F-4B3882C44DDE}"/>
          </ac:spMkLst>
        </pc:spChg>
        <pc:spChg chg="add mod">
          <ac:chgData name="Mădălina Vică" userId="64319172a73c5c83" providerId="LiveId" clId="{FD51439F-64DB-4CB9-89FC-8D58D2B2DECF}" dt="2025-03-24T18:33:54.559" v="255" actId="20577"/>
          <ac:spMkLst>
            <pc:docMk/>
            <pc:sldMk cId="3684973705" sldId="256"/>
            <ac:spMk id="4" creationId="{82E7F031-EA6D-4B33-438D-B7775B67F22D}"/>
          </ac:spMkLst>
        </pc:spChg>
      </pc:sldChg>
      <pc:sldChg chg="addSp delSp modSp new mod ord setBg">
        <pc:chgData name="Mădălina Vică" userId="64319172a73c5c83" providerId="LiveId" clId="{FD51439F-64DB-4CB9-89FC-8D58D2B2DECF}" dt="2025-03-24T18:44:42.163" v="373" actId="14100"/>
        <pc:sldMkLst>
          <pc:docMk/>
          <pc:sldMk cId="2755829832" sldId="257"/>
        </pc:sldMkLst>
        <pc:spChg chg="del mod">
          <ac:chgData name="Mădălina Vică" userId="64319172a73c5c83" providerId="LiveId" clId="{FD51439F-64DB-4CB9-89FC-8D58D2B2DECF}" dt="2025-03-24T18:44:28.376" v="370" actId="21"/>
          <ac:spMkLst>
            <pc:docMk/>
            <pc:sldMk cId="2755829832" sldId="257"/>
            <ac:spMk id="2" creationId="{A006E762-F437-D3F9-5695-0722081568CB}"/>
          </ac:spMkLst>
        </pc:spChg>
        <pc:spChg chg="del mod">
          <ac:chgData name="Mădălina Vică" userId="64319172a73c5c83" providerId="LiveId" clId="{FD51439F-64DB-4CB9-89FC-8D58D2B2DECF}" dt="2025-03-24T18:37:11.504" v="292"/>
          <ac:spMkLst>
            <pc:docMk/>
            <pc:sldMk cId="2755829832" sldId="257"/>
            <ac:spMk id="3" creationId="{C0CBD61B-DA06-F3CD-0559-8BD4D2A84B8E}"/>
          </ac:spMkLst>
        </pc:spChg>
        <pc:spChg chg="add del">
          <ac:chgData name="Mădălina Vică" userId="64319172a73c5c83" providerId="LiveId" clId="{FD51439F-64DB-4CB9-89FC-8D58D2B2DECF}" dt="2025-03-24T18:37:54.202" v="304"/>
          <ac:spMkLst>
            <pc:docMk/>
            <pc:sldMk cId="2755829832" sldId="257"/>
            <ac:spMk id="13" creationId="{F54CBDA7-4357-B5C9-318D-C1D4B1A40D41}"/>
          </ac:spMkLst>
        </pc:spChg>
        <pc:spChg chg="add del">
          <ac:chgData name="Mădălina Vică" userId="64319172a73c5c83" providerId="LiveId" clId="{FD51439F-64DB-4CB9-89FC-8D58D2B2DECF}" dt="2025-03-24T18:38:05.841" v="309" actId="26606"/>
          <ac:spMkLst>
            <pc:docMk/>
            <pc:sldMk cId="2755829832" sldId="257"/>
            <ac:spMk id="16" creationId="{AA6A6CE2-1DAC-4604-B4D1-4FAF86239A0D}"/>
          </ac:spMkLst>
        </pc:spChg>
        <pc:spChg chg="add del mod">
          <ac:chgData name="Mădălina Vică" userId="64319172a73c5c83" providerId="LiveId" clId="{FD51439F-64DB-4CB9-89FC-8D58D2B2DECF}" dt="2025-03-24T18:44:34.292" v="371" actId="21"/>
          <ac:spMkLst>
            <pc:docMk/>
            <pc:sldMk cId="2755829832" sldId="257"/>
            <ac:spMk id="17" creationId="{4CA6EE09-BADD-1AA0-EDF6-573E5CD3E7DE}"/>
          </ac:spMkLst>
        </pc:spChg>
        <pc:spChg chg="add del">
          <ac:chgData name="Mădălina Vică" userId="64319172a73c5c83" providerId="LiveId" clId="{FD51439F-64DB-4CB9-89FC-8D58D2B2DECF}" dt="2025-03-24T18:38:05.841" v="309" actId="26606"/>
          <ac:spMkLst>
            <pc:docMk/>
            <pc:sldMk cId="2755829832" sldId="257"/>
            <ac:spMk id="18" creationId="{9ED419A5-E120-4D5D-937A-7A2BA583AF08}"/>
          </ac:spMkLst>
        </pc:spChg>
        <pc:spChg chg="add del">
          <ac:chgData name="Mădălina Vică" userId="64319172a73c5c83" providerId="LiveId" clId="{FD51439F-64DB-4CB9-89FC-8D58D2B2DECF}" dt="2025-03-24T18:38:05.841" v="309" actId="26606"/>
          <ac:spMkLst>
            <pc:docMk/>
            <pc:sldMk cId="2755829832" sldId="257"/>
            <ac:spMk id="20" creationId="{383B5ADF-9EC0-411E-ACCF-8BFF6F19F26D}"/>
          </ac:spMkLst>
        </pc:spChg>
        <pc:spChg chg="add del">
          <ac:chgData name="Mădălina Vică" userId="64319172a73c5c83" providerId="LiveId" clId="{FD51439F-64DB-4CB9-89FC-8D58D2B2DECF}" dt="2025-03-24T18:38:05.825" v="308" actId="26606"/>
          <ac:spMkLst>
            <pc:docMk/>
            <pc:sldMk cId="2755829832" sldId="257"/>
            <ac:spMk id="24" creationId="{6165967A-B072-A16D-FEA9-8335DE64AA48}"/>
          </ac:spMkLst>
        </pc:spChg>
        <pc:spChg chg="add del">
          <ac:chgData name="Mădălina Vică" userId="64319172a73c5c83" providerId="LiveId" clId="{FD51439F-64DB-4CB9-89FC-8D58D2B2DECF}" dt="2025-03-24T18:38:05.825" v="308" actId="26606"/>
          <ac:spMkLst>
            <pc:docMk/>
            <pc:sldMk cId="2755829832" sldId="257"/>
            <ac:spMk id="27" creationId="{32742A5F-E0E4-49B9-947A-D0158627FAEA}"/>
          </ac:spMkLst>
        </pc:spChg>
        <pc:spChg chg="add del">
          <ac:chgData name="Mădălina Vică" userId="64319172a73c5c83" providerId="LiveId" clId="{FD51439F-64DB-4CB9-89FC-8D58D2B2DECF}" dt="2025-03-24T18:38:05.825" v="308" actId="26606"/>
          <ac:spMkLst>
            <pc:docMk/>
            <pc:sldMk cId="2755829832" sldId="257"/>
            <ac:spMk id="29" creationId="{34169D8A-49ED-4849-B778-0475EF373B8B}"/>
          </ac:spMkLst>
        </pc:spChg>
        <pc:spChg chg="add del">
          <ac:chgData name="Mădălina Vică" userId="64319172a73c5c83" providerId="LiveId" clId="{FD51439F-64DB-4CB9-89FC-8D58D2B2DECF}" dt="2025-03-24T18:38:05.825" v="308" actId="26606"/>
          <ac:spMkLst>
            <pc:docMk/>
            <pc:sldMk cId="2755829832" sldId="257"/>
            <ac:spMk id="31" creationId="{44BBEC7D-2853-4D0C-9239-541F862C15A8}"/>
          </ac:spMkLst>
        </pc:spChg>
        <pc:spChg chg="add del">
          <ac:chgData name="Mădălina Vică" userId="64319172a73c5c83" providerId="LiveId" clId="{FD51439F-64DB-4CB9-89FC-8D58D2B2DECF}" dt="2025-03-24T18:38:05.825" v="308" actId="26606"/>
          <ac:spMkLst>
            <pc:docMk/>
            <pc:sldMk cId="2755829832" sldId="257"/>
            <ac:spMk id="33" creationId="{2ACA3A81-3664-42EF-A8EC-40B40A51EC33}"/>
          </ac:spMkLst>
        </pc:spChg>
        <pc:spChg chg="add">
          <ac:chgData name="Mădălina Vică" userId="64319172a73c5c83" providerId="LiveId" clId="{FD51439F-64DB-4CB9-89FC-8D58D2B2DECF}" dt="2025-03-24T18:38:05.841" v="309" actId="26606"/>
          <ac:spMkLst>
            <pc:docMk/>
            <pc:sldMk cId="2755829832" sldId="257"/>
            <ac:spMk id="35" creationId="{984C35A0-C86A-4F20-A8E1-ACBAEF5D8936}"/>
          </ac:spMkLst>
        </pc:spChg>
        <pc:spChg chg="add">
          <ac:chgData name="Mădălina Vică" userId="64319172a73c5c83" providerId="LiveId" clId="{FD51439F-64DB-4CB9-89FC-8D58D2B2DECF}" dt="2025-03-24T18:38:05.841" v="309" actId="26606"/>
          <ac:spMkLst>
            <pc:docMk/>
            <pc:sldMk cId="2755829832" sldId="257"/>
            <ac:spMk id="36" creationId="{32847F16-C57D-4E7D-95A7-7056B3064604}"/>
          </ac:spMkLst>
        </pc:spChg>
        <pc:spChg chg="add">
          <ac:chgData name="Mădălina Vică" userId="64319172a73c5c83" providerId="LiveId" clId="{FD51439F-64DB-4CB9-89FC-8D58D2B2DECF}" dt="2025-03-24T18:38:05.841" v="309" actId="26606"/>
          <ac:spMkLst>
            <pc:docMk/>
            <pc:sldMk cId="2755829832" sldId="257"/>
            <ac:spMk id="37" creationId="{A99E40C7-F204-42CB-A0B8-BB655333D079}"/>
          </ac:spMkLst>
        </pc:spChg>
        <pc:spChg chg="add">
          <ac:chgData name="Mădălina Vică" userId="64319172a73c5c83" providerId="LiveId" clId="{FD51439F-64DB-4CB9-89FC-8D58D2B2DECF}" dt="2025-03-24T18:38:05.841" v="309" actId="26606"/>
          <ac:spMkLst>
            <pc:docMk/>
            <pc:sldMk cId="2755829832" sldId="257"/>
            <ac:spMk id="38" creationId="{7979BF94-1CEE-4DF5-B67A-E898B4EB1718}"/>
          </ac:spMkLst>
        </pc:spChg>
        <pc:spChg chg="add del">
          <ac:chgData name="Mădălina Vică" userId="64319172a73c5c83" providerId="LiveId" clId="{FD51439F-64DB-4CB9-89FC-8D58D2B2DECF}" dt="2025-03-24T18:38:26.496" v="310"/>
          <ac:spMkLst>
            <pc:docMk/>
            <pc:sldMk cId="2755829832" sldId="257"/>
            <ac:spMk id="39" creationId="{9E5ED728-AAB8-716E-CA30-7DB2C35D8CB9}"/>
          </ac:spMkLst>
        </pc:spChg>
        <pc:spChg chg="add">
          <ac:chgData name="Mădălina Vică" userId="64319172a73c5c83" providerId="LiveId" clId="{FD51439F-64DB-4CB9-89FC-8D58D2B2DECF}" dt="2025-03-24T18:38:05.841" v="309" actId="26606"/>
          <ac:spMkLst>
            <pc:docMk/>
            <pc:sldMk cId="2755829832" sldId="257"/>
            <ac:spMk id="40" creationId="{06D4E8B1-8402-470B-87EA-ED120C96734C}"/>
          </ac:spMkLst>
        </pc:spChg>
        <pc:picChg chg="add mod ord">
          <ac:chgData name="Mădălina Vică" userId="64319172a73c5c83" providerId="LiveId" clId="{FD51439F-64DB-4CB9-89FC-8D58D2B2DECF}" dt="2025-03-24T18:44:42.163" v="373" actId="14100"/>
          <ac:picMkLst>
            <pc:docMk/>
            <pc:sldMk cId="2755829832" sldId="257"/>
            <ac:picMk id="5" creationId="{B1919FCF-782D-1D0E-D6E7-7D3779690E05}"/>
          </ac:picMkLst>
        </pc:picChg>
        <pc:picChg chg="add mod">
          <ac:chgData name="Mădălina Vică" userId="64319172a73c5c83" providerId="LiveId" clId="{FD51439F-64DB-4CB9-89FC-8D58D2B2DECF}" dt="2025-03-24T18:38:05.825" v="308" actId="26606"/>
          <ac:picMkLst>
            <pc:docMk/>
            <pc:sldMk cId="2755829832" sldId="257"/>
            <ac:picMk id="7" creationId="{658BCF5C-7BB1-F20F-2A6A-5CCBC42928C9}"/>
          </ac:picMkLst>
        </pc:picChg>
        <pc:picChg chg="add mod ord">
          <ac:chgData name="Mădălina Vică" userId="64319172a73c5c83" providerId="LiveId" clId="{FD51439F-64DB-4CB9-89FC-8D58D2B2DECF}" dt="2025-03-24T18:37:42.653" v="303" actId="26606"/>
          <ac:picMkLst>
            <pc:docMk/>
            <pc:sldMk cId="2755829832" sldId="257"/>
            <ac:picMk id="9" creationId="{363B6FEE-C30F-3333-9680-B0491B1998E9}"/>
          </ac:picMkLst>
        </pc:picChg>
        <pc:picChg chg="add mod ord">
          <ac:chgData name="Mădălina Vică" userId="64319172a73c5c83" providerId="LiveId" clId="{FD51439F-64DB-4CB9-89FC-8D58D2B2DECF}" dt="2025-03-24T18:38:05.825" v="308" actId="26606"/>
          <ac:picMkLst>
            <pc:docMk/>
            <pc:sldMk cId="2755829832" sldId="257"/>
            <ac:picMk id="11" creationId="{DC10F7C6-E1E9-825C-3C00-D6F7B900DE48}"/>
          </ac:picMkLst>
        </pc:picChg>
        <pc:picChg chg="add mod">
          <ac:chgData name="Mădălina Vică" userId="64319172a73c5c83" providerId="LiveId" clId="{FD51439F-64DB-4CB9-89FC-8D58D2B2DECF}" dt="2025-03-24T18:38:40.823" v="316" actId="1076"/>
          <ac:picMkLst>
            <pc:docMk/>
            <pc:sldMk cId="2755829832" sldId="257"/>
            <ac:picMk id="14" creationId="{87C141A6-62E5-CD4C-3161-FF2DC757D7C7}"/>
          </ac:picMkLst>
        </pc:picChg>
      </pc:sldChg>
      <pc:sldChg chg="addSp delSp modSp new mod setBg">
        <pc:chgData name="Mădălina Vică" userId="64319172a73c5c83" providerId="LiveId" clId="{FD51439F-64DB-4CB9-89FC-8D58D2B2DECF}" dt="2025-03-24T18:43:20.260" v="361" actId="1076"/>
        <pc:sldMkLst>
          <pc:docMk/>
          <pc:sldMk cId="3760999515" sldId="258"/>
        </pc:sldMkLst>
        <pc:spChg chg="del mod">
          <ac:chgData name="Mădălina Vică" userId="64319172a73c5c83" providerId="LiveId" clId="{FD51439F-64DB-4CB9-89FC-8D58D2B2DECF}" dt="2025-03-24T18:42:00.911" v="347" actId="21"/>
          <ac:spMkLst>
            <pc:docMk/>
            <pc:sldMk cId="3760999515" sldId="258"/>
            <ac:spMk id="2" creationId="{AFA62BF9-F145-0D61-ED4C-A6F6E7C699FB}"/>
          </ac:spMkLst>
        </pc:spChg>
        <pc:spChg chg="del mod">
          <ac:chgData name="Mădălina Vică" userId="64319172a73c5c83" providerId="LiveId" clId="{FD51439F-64DB-4CB9-89FC-8D58D2B2DECF}" dt="2025-03-24T18:39:11.271" v="321"/>
          <ac:spMkLst>
            <pc:docMk/>
            <pc:sldMk cId="3760999515" sldId="258"/>
            <ac:spMk id="3" creationId="{B48E4703-08AB-4BFA-F49C-7D372270A8E6}"/>
          </ac:spMkLst>
        </pc:spChg>
        <pc:spChg chg="add del">
          <ac:chgData name="Mădălina Vică" userId="64319172a73c5c83" providerId="LiveId" clId="{FD51439F-64DB-4CB9-89FC-8D58D2B2DECF}" dt="2025-03-24T18:39:47.994" v="328"/>
          <ac:spMkLst>
            <pc:docMk/>
            <pc:sldMk cId="3760999515" sldId="258"/>
            <ac:spMk id="11" creationId="{129BC2CC-3581-241F-869A-0C627EE67870}"/>
          </ac:spMkLst>
        </pc:spChg>
        <pc:spChg chg="add del">
          <ac:chgData name="Mădălina Vică" userId="64319172a73c5c83" providerId="LiveId" clId="{FD51439F-64DB-4CB9-89FC-8D58D2B2DECF}" dt="2025-03-24T18:42:16.470" v="350" actId="26606"/>
          <ac:spMkLst>
            <pc:docMk/>
            <pc:sldMk cId="3760999515" sldId="258"/>
            <ac:spMk id="14" creationId="{3FC67B06-867A-4D0B-8E72-3D1CBBABF3DD}"/>
          </ac:spMkLst>
        </pc:spChg>
        <pc:spChg chg="add del">
          <ac:chgData name="Mădălina Vică" userId="64319172a73c5c83" providerId="LiveId" clId="{FD51439F-64DB-4CB9-89FC-8D58D2B2DECF}" dt="2025-03-24T18:42:16.470" v="350" actId="26606"/>
          <ac:spMkLst>
            <pc:docMk/>
            <pc:sldMk cId="3760999515" sldId="258"/>
            <ac:spMk id="16" creationId="{742DA6F1-EE0D-4BF0-B5FE-BF303A6B8304}"/>
          </ac:spMkLst>
        </pc:spChg>
        <pc:spChg chg="add del">
          <ac:chgData name="Mădălina Vică" userId="64319172a73c5c83" providerId="LiveId" clId="{FD51439F-64DB-4CB9-89FC-8D58D2B2DECF}" dt="2025-03-24T18:42:16.448" v="349" actId="26606"/>
          <ac:spMkLst>
            <pc:docMk/>
            <pc:sldMk cId="3760999515" sldId="258"/>
            <ac:spMk id="20" creationId="{C5B8F71B-377D-36C8-628F-E7387AA0100E}"/>
          </ac:spMkLst>
        </pc:spChg>
        <pc:spChg chg="add del">
          <ac:chgData name="Mădălina Vică" userId="64319172a73c5c83" providerId="LiveId" clId="{FD51439F-64DB-4CB9-89FC-8D58D2B2DECF}" dt="2025-03-24T18:42:16.448" v="349" actId="26606"/>
          <ac:spMkLst>
            <pc:docMk/>
            <pc:sldMk cId="3760999515" sldId="258"/>
            <ac:spMk id="23" creationId="{BCA77D26-3D82-403F-B742-A0E420FA5955}"/>
          </ac:spMkLst>
        </pc:spChg>
        <pc:spChg chg="add del">
          <ac:chgData name="Mădălina Vică" userId="64319172a73c5c83" providerId="LiveId" clId="{FD51439F-64DB-4CB9-89FC-8D58D2B2DECF}" dt="2025-03-24T18:42:16.448" v="349" actId="26606"/>
          <ac:spMkLst>
            <pc:docMk/>
            <pc:sldMk cId="3760999515" sldId="258"/>
            <ac:spMk id="25" creationId="{AB78FC97-FCCE-438D-8E25-6D89252875B5}"/>
          </ac:spMkLst>
        </pc:spChg>
        <pc:spChg chg="add del">
          <ac:chgData name="Mădălina Vică" userId="64319172a73c5c83" providerId="LiveId" clId="{FD51439F-64DB-4CB9-89FC-8D58D2B2DECF}" dt="2025-03-24T18:42:16.448" v="349" actId="26606"/>
          <ac:spMkLst>
            <pc:docMk/>
            <pc:sldMk cId="3760999515" sldId="258"/>
            <ac:spMk id="27" creationId="{01F6A267-5C72-4488-9223-742FACED6D6D}"/>
          </ac:spMkLst>
        </pc:spChg>
        <pc:spChg chg="add del">
          <ac:chgData name="Mădălina Vică" userId="64319172a73c5c83" providerId="LiveId" clId="{FD51439F-64DB-4CB9-89FC-8D58D2B2DECF}" dt="2025-03-24T18:42:16.448" v="349" actId="26606"/>
          <ac:spMkLst>
            <pc:docMk/>
            <pc:sldMk cId="3760999515" sldId="258"/>
            <ac:spMk id="29" creationId="{22F0C59D-907A-441E-8CE5-95035F01B00D}"/>
          </ac:spMkLst>
        </pc:spChg>
        <pc:spChg chg="add del">
          <ac:chgData name="Mădălina Vică" userId="64319172a73c5c83" providerId="LiveId" clId="{FD51439F-64DB-4CB9-89FC-8D58D2B2DECF}" dt="2025-03-24T18:42:16.448" v="349" actId="26606"/>
          <ac:spMkLst>
            <pc:docMk/>
            <pc:sldMk cId="3760999515" sldId="258"/>
            <ac:spMk id="31" creationId="{37AAD26B-22E2-4362-8EEA-2B8520B792DE}"/>
          </ac:spMkLst>
        </pc:spChg>
        <pc:spChg chg="add del">
          <ac:chgData name="Mădălina Vică" userId="64319172a73c5c83" providerId="LiveId" clId="{FD51439F-64DB-4CB9-89FC-8D58D2B2DECF}" dt="2025-03-24T18:42:16.448" v="349" actId="26606"/>
          <ac:spMkLst>
            <pc:docMk/>
            <pc:sldMk cId="3760999515" sldId="258"/>
            <ac:spMk id="33" creationId="{E7A50B68-238F-4BEA-812B-C03BC0BE4CC5}"/>
          </ac:spMkLst>
        </pc:spChg>
        <pc:spChg chg="add del">
          <ac:chgData name="Mădălina Vică" userId="64319172a73c5c83" providerId="LiveId" clId="{FD51439F-64DB-4CB9-89FC-8D58D2B2DECF}" dt="2025-03-24T18:42:16.448" v="349" actId="26606"/>
          <ac:spMkLst>
            <pc:docMk/>
            <pc:sldMk cId="3760999515" sldId="258"/>
            <ac:spMk id="35" creationId="{A2F74D0D-6C57-4727-80FE-923D61AF2825}"/>
          </ac:spMkLst>
        </pc:spChg>
        <pc:spChg chg="add del">
          <ac:chgData name="Mădălina Vică" userId="64319172a73c5c83" providerId="LiveId" clId="{FD51439F-64DB-4CB9-89FC-8D58D2B2DECF}" dt="2025-03-24T18:42:44.395" v="354" actId="26606"/>
          <ac:spMkLst>
            <pc:docMk/>
            <pc:sldMk cId="3760999515" sldId="258"/>
            <ac:spMk id="37" creationId="{3821B5BB-7ABD-47E0-A916-A32AF42FBE01}"/>
          </ac:spMkLst>
        </pc:spChg>
        <pc:spChg chg="add del">
          <ac:chgData name="Mădălina Vică" userId="64319172a73c5c83" providerId="LiveId" clId="{FD51439F-64DB-4CB9-89FC-8D58D2B2DECF}" dt="2025-03-24T18:42:44.395" v="354" actId="26606"/>
          <ac:spMkLst>
            <pc:docMk/>
            <pc:sldMk cId="3760999515" sldId="258"/>
            <ac:spMk id="38" creationId="{69F17369-CC77-4403-B1B0-D890E1BB1B9F}"/>
          </ac:spMkLst>
        </pc:spChg>
        <pc:spChg chg="add del">
          <ac:chgData name="Mădălina Vică" userId="64319172a73c5c83" providerId="LiveId" clId="{FD51439F-64DB-4CB9-89FC-8D58D2B2DECF}" dt="2025-03-24T18:42:44.395" v="354" actId="26606"/>
          <ac:spMkLst>
            <pc:docMk/>
            <pc:sldMk cId="3760999515" sldId="258"/>
            <ac:spMk id="39" creationId="{0951ED58-21A2-4B8A-B2C3-E7FD8B5D342A}"/>
          </ac:spMkLst>
        </pc:spChg>
        <pc:spChg chg="add del">
          <ac:chgData name="Mădălina Vică" userId="64319172a73c5c83" providerId="LiveId" clId="{FD51439F-64DB-4CB9-89FC-8D58D2B2DECF}" dt="2025-03-24T18:42:44.395" v="354" actId="26606"/>
          <ac:spMkLst>
            <pc:docMk/>
            <pc:sldMk cId="3760999515" sldId="258"/>
            <ac:spMk id="40" creationId="{BF3F9D9E-6073-4539-B601-29B1A491BBB0}"/>
          </ac:spMkLst>
        </pc:spChg>
        <pc:spChg chg="add del">
          <ac:chgData name="Mădălina Vică" userId="64319172a73c5c83" providerId="LiveId" clId="{FD51439F-64DB-4CB9-89FC-8D58D2B2DECF}" dt="2025-03-24T18:42:41.424" v="351"/>
          <ac:spMkLst>
            <pc:docMk/>
            <pc:sldMk cId="3760999515" sldId="258"/>
            <ac:spMk id="41" creationId="{458F5565-3838-2440-72D6-B9D9E3F3EB2A}"/>
          </ac:spMkLst>
        </pc:spChg>
        <pc:spChg chg="add del">
          <ac:chgData name="Mădălina Vică" userId="64319172a73c5c83" providerId="LiveId" clId="{FD51439F-64DB-4CB9-89FC-8D58D2B2DECF}" dt="2025-03-24T18:42:44.395" v="354" actId="26606"/>
          <ac:spMkLst>
            <pc:docMk/>
            <pc:sldMk cId="3760999515" sldId="258"/>
            <ac:spMk id="42" creationId="{4B6BA001-080A-48C3-A83D-3B2E2F862B34}"/>
          </ac:spMkLst>
        </pc:spChg>
        <pc:spChg chg="add del">
          <ac:chgData name="Mădălina Vică" userId="64319172a73c5c83" providerId="LiveId" clId="{FD51439F-64DB-4CB9-89FC-8D58D2B2DECF}" dt="2025-03-24T18:43:09.017" v="355"/>
          <ac:spMkLst>
            <pc:docMk/>
            <pc:sldMk cId="3760999515" sldId="258"/>
            <ac:spMk id="46" creationId="{E15080E6-E7C3-5855-A0D4-4B2151F1DBAC}"/>
          </ac:spMkLst>
        </pc:spChg>
        <pc:spChg chg="add">
          <ac:chgData name="Mădălina Vică" userId="64319172a73c5c83" providerId="LiveId" clId="{FD51439F-64DB-4CB9-89FC-8D58D2B2DECF}" dt="2025-03-24T18:42:44.395" v="354" actId="26606"/>
          <ac:spMkLst>
            <pc:docMk/>
            <pc:sldMk cId="3760999515" sldId="258"/>
            <ac:spMk id="49" creationId="{5002C418-3365-4907-945C-9E2B34D5C637}"/>
          </ac:spMkLst>
        </pc:spChg>
        <pc:picChg chg="add mod ord">
          <ac:chgData name="Mădălina Vică" userId="64319172a73c5c83" providerId="LiveId" clId="{FD51439F-64DB-4CB9-89FC-8D58D2B2DECF}" dt="2025-03-24T18:39:33.732" v="327" actId="26606"/>
          <ac:picMkLst>
            <pc:docMk/>
            <pc:sldMk cId="3760999515" sldId="258"/>
            <ac:picMk id="5" creationId="{1875F3DC-8A3F-6E22-63CC-50A0794B8D81}"/>
          </ac:picMkLst>
        </pc:picChg>
        <pc:picChg chg="add mod ord">
          <ac:chgData name="Mădălina Vică" userId="64319172a73c5c83" providerId="LiveId" clId="{FD51439F-64DB-4CB9-89FC-8D58D2B2DECF}" dt="2025-03-24T18:42:44.395" v="354" actId="26606"/>
          <ac:picMkLst>
            <pc:docMk/>
            <pc:sldMk cId="3760999515" sldId="258"/>
            <ac:picMk id="7" creationId="{8E55D6A5-C47C-5DE9-7CF0-561A04B4E476}"/>
          </ac:picMkLst>
        </pc:picChg>
        <pc:picChg chg="add mod">
          <ac:chgData name="Mădălina Vică" userId="64319172a73c5c83" providerId="LiveId" clId="{FD51439F-64DB-4CB9-89FC-8D58D2B2DECF}" dt="2025-03-24T18:42:44.395" v="354" actId="26606"/>
          <ac:picMkLst>
            <pc:docMk/>
            <pc:sldMk cId="3760999515" sldId="258"/>
            <ac:picMk id="9" creationId="{2A0396E3-CD47-DC61-9674-25F222DEB9BE}"/>
          </ac:picMkLst>
        </pc:picChg>
        <pc:picChg chg="add mod">
          <ac:chgData name="Mădălina Vică" userId="64319172a73c5c83" providerId="LiveId" clId="{FD51439F-64DB-4CB9-89FC-8D58D2B2DECF}" dt="2025-03-24T18:42:44.395" v="354" actId="26606"/>
          <ac:picMkLst>
            <pc:docMk/>
            <pc:sldMk cId="3760999515" sldId="258"/>
            <ac:picMk id="12" creationId="{4A5C8839-E6FC-B5AC-FBF3-11BFC070B3CF}"/>
          </ac:picMkLst>
        </pc:picChg>
        <pc:picChg chg="add mod">
          <ac:chgData name="Mădălina Vică" userId="64319172a73c5c83" providerId="LiveId" clId="{FD51439F-64DB-4CB9-89FC-8D58D2B2DECF}" dt="2025-03-24T18:43:20.260" v="361" actId="1076"/>
          <ac:picMkLst>
            <pc:docMk/>
            <pc:sldMk cId="3760999515" sldId="258"/>
            <ac:picMk id="15" creationId="{3DE7A51D-93EF-1D47-E352-445E9DEE0927}"/>
          </ac:picMkLst>
        </pc:picChg>
      </pc:sldChg>
      <pc:sldChg chg="addSp delSp modSp new mod ord setBg addAnim setClrOvrMap">
        <pc:chgData name="Mădălina Vică" userId="64319172a73c5c83" providerId="LiveId" clId="{FD51439F-64DB-4CB9-89FC-8D58D2B2DECF}" dt="2025-03-24T18:44:05.544" v="369" actId="1076"/>
        <pc:sldMkLst>
          <pc:docMk/>
          <pc:sldMk cId="1579730184" sldId="259"/>
        </pc:sldMkLst>
        <pc:spChg chg="mod ord">
          <ac:chgData name="Mădălina Vică" userId="64319172a73c5c83" providerId="LiveId" clId="{FD51439F-64DB-4CB9-89FC-8D58D2B2DECF}" dt="2025-03-24T18:43:59.570" v="368" actId="404"/>
          <ac:spMkLst>
            <pc:docMk/>
            <pc:sldMk cId="1579730184" sldId="259"/>
            <ac:spMk id="2" creationId="{C2EFB8D2-8A64-2BD7-C11A-185756466121}"/>
          </ac:spMkLst>
        </pc:spChg>
        <pc:spChg chg="del mod">
          <ac:chgData name="Mădălina Vică" userId="64319172a73c5c83" providerId="LiveId" clId="{FD51439F-64DB-4CB9-89FC-8D58D2B2DECF}" dt="2025-03-24T18:40:34.743" v="331"/>
          <ac:spMkLst>
            <pc:docMk/>
            <pc:sldMk cId="1579730184" sldId="259"/>
            <ac:spMk id="3" creationId="{8E5ACC66-212A-1518-F2B4-B086B45C1F1D}"/>
          </ac:spMkLst>
        </pc:spChg>
        <pc:spChg chg="add del">
          <ac:chgData name="Mădălina Vică" userId="64319172a73c5c83" providerId="LiveId" clId="{FD51439F-64DB-4CB9-89FC-8D58D2B2DECF}" dt="2025-03-24T18:41:09.079" v="336" actId="21"/>
          <ac:spMkLst>
            <pc:docMk/>
            <pc:sldMk cId="1579730184" sldId="259"/>
            <ac:spMk id="8" creationId="{19FFE9AE-339B-38F3-EF78-C282C666B73A}"/>
          </ac:spMkLst>
        </pc:spChg>
        <pc:spChg chg="add">
          <ac:chgData name="Mădălina Vică" userId="64319172a73c5c83" providerId="LiveId" clId="{FD51439F-64DB-4CB9-89FC-8D58D2B2DECF}" dt="2025-03-24T18:40:55.970" v="335" actId="26606"/>
          <ac:spMkLst>
            <pc:docMk/>
            <pc:sldMk cId="1579730184" sldId="259"/>
            <ac:spMk id="11" creationId="{E8370766-CC13-4DF4-AF0A-0E820B8DC824}"/>
          </ac:spMkLst>
        </pc:spChg>
        <pc:spChg chg="add del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13" creationId="{57B3C4F9-03D9-4B39-9F3C-036654230514}"/>
          </ac:spMkLst>
        </pc:spChg>
        <pc:spChg chg="add del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15" creationId="{3B61CA66-E7F4-49EC-89DC-F37EE6933403}"/>
          </ac:spMkLst>
        </pc:spChg>
        <pc:spChg chg="add del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17" creationId="{886ACB74-3D88-4CD7-B619-829D70AD4C1B}"/>
          </ac:spMkLst>
        </pc:spChg>
        <pc:spChg chg="add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22" creationId="{1B5D6631-F74B-410E-B60D-7C97D6D770D9}"/>
          </ac:spMkLst>
        </pc:spChg>
        <pc:spChg chg="add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24" creationId="{6F300CB1-0412-47A2-BA30-07135C98E785}"/>
          </ac:spMkLst>
        </pc:spChg>
        <pc:spChg chg="add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28" creationId="{8DAFCA3D-277C-4C06-BC17-5108F3A7009F}"/>
          </ac:spMkLst>
        </pc:spChg>
        <pc:spChg chg="add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35" creationId="{6F40FBDA-CEB1-40F0-9AB9-BD9C402D70FE}"/>
          </ac:spMkLst>
        </pc:spChg>
        <pc:spChg chg="add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37" creationId="{0344D4FE-ABEF-4230-9E4E-AD5782FC78AC}"/>
          </ac:spMkLst>
        </pc:spChg>
        <pc:spChg chg="add">
          <ac:chgData name="Mădălina Vică" userId="64319172a73c5c83" providerId="LiveId" clId="{FD51439F-64DB-4CB9-89FC-8D58D2B2DECF}" dt="2025-03-24T18:43:35.285" v="362" actId="26606"/>
          <ac:spMkLst>
            <pc:docMk/>
            <pc:sldMk cId="1579730184" sldId="259"/>
            <ac:spMk id="39" creationId="{9325F979-D3F9-4926-81B7-7ACCB31A501B}"/>
          </ac:spMkLst>
        </pc:spChg>
        <pc:picChg chg="add mod">
          <ac:chgData name="Mădălina Vică" userId="64319172a73c5c83" providerId="LiveId" clId="{FD51439F-64DB-4CB9-89FC-8D58D2B2DECF}" dt="2025-03-24T18:44:05.544" v="369" actId="1076"/>
          <ac:picMkLst>
            <pc:docMk/>
            <pc:sldMk cId="1579730184" sldId="259"/>
            <ac:picMk id="4" creationId="{2F69F010-6832-3FD3-C44E-294FEEF4274F}"/>
          </ac:picMkLst>
        </pc:picChg>
      </pc:sldChg>
      <pc:sldChg chg="addSp delSp modSp new mod setBg addAnim setClrOvrMap">
        <pc:chgData name="Mădălina Vică" userId="64319172a73c5c83" providerId="LiveId" clId="{FD51439F-64DB-4CB9-89FC-8D58D2B2DECF}" dt="2025-03-24T18:46:30.339" v="392" actId="404"/>
        <pc:sldMkLst>
          <pc:docMk/>
          <pc:sldMk cId="2701888436" sldId="260"/>
        </pc:sldMkLst>
        <pc:spChg chg="mod ord">
          <ac:chgData name="Mădălina Vică" userId="64319172a73c5c83" providerId="LiveId" clId="{FD51439F-64DB-4CB9-89FC-8D58D2B2DECF}" dt="2025-03-24T18:46:30.339" v="392" actId="404"/>
          <ac:spMkLst>
            <pc:docMk/>
            <pc:sldMk cId="2701888436" sldId="260"/>
            <ac:spMk id="2" creationId="{A69B1C08-C2B9-3902-F7D5-F9DD30C2822A}"/>
          </ac:spMkLst>
        </pc:spChg>
        <pc:spChg chg="del">
          <ac:chgData name="Mădălina Vică" userId="64319172a73c5c83" providerId="LiveId" clId="{FD51439F-64DB-4CB9-89FC-8D58D2B2DECF}" dt="2025-03-24T18:45:13.020" v="374"/>
          <ac:spMkLst>
            <pc:docMk/>
            <pc:sldMk cId="2701888436" sldId="260"/>
            <ac:spMk id="3" creationId="{20295F97-E6D8-7C93-8F7C-D8AFB354A90D}"/>
          </ac:spMkLst>
        </pc:spChg>
        <pc:spChg chg="add del">
          <ac:chgData name="Mădălina Vică" userId="64319172a73c5c83" providerId="LiveId" clId="{FD51439F-64DB-4CB9-89FC-8D58D2B2DECF}" dt="2025-03-24T18:45:53.706" v="381" actId="21"/>
          <ac:spMkLst>
            <pc:docMk/>
            <pc:sldMk cId="2701888436" sldId="260"/>
            <ac:spMk id="9" creationId="{5FBB3A17-1799-BDC2-1FB2-B90B46813B0A}"/>
          </ac:spMkLst>
        </pc:spChg>
        <pc:spChg chg="add del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12" creationId="{E192707B-B929-41A7-9B41-E959A1C689E4}"/>
          </ac:spMkLst>
        </pc:spChg>
        <pc:spChg chg="add del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14" creationId="{8FB4235C-4505-46C7-AD8F-8769A1972FC1}"/>
          </ac:spMkLst>
        </pc:spChg>
        <pc:spChg chg="add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19" creationId="{1B5D6631-F74B-410E-B60D-7C97D6D770D9}"/>
          </ac:spMkLst>
        </pc:spChg>
        <pc:spChg chg="add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21" creationId="{6F300CB1-0412-47A2-BA30-07135C98E785}"/>
          </ac:spMkLst>
        </pc:spChg>
        <pc:spChg chg="add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23" creationId="{C1AC820A-F7A7-46F3-933A-2CCC7201D3BA}"/>
          </ac:spMkLst>
        </pc:spChg>
        <pc:spChg chg="add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25" creationId="{8DAFCA3D-277C-4C06-BC17-5108F3A7009F}"/>
          </ac:spMkLst>
        </pc:spChg>
        <pc:spChg chg="add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32" creationId="{6F40FBDA-CEB1-40F0-9AB9-BD9C402D70FE}"/>
          </ac:spMkLst>
        </pc:spChg>
        <pc:spChg chg="add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34" creationId="{0344D4FE-ABEF-4230-9E4E-AD5782FC78AC}"/>
          </ac:spMkLst>
        </pc:spChg>
        <pc:spChg chg="add">
          <ac:chgData name="Mădălina Vică" userId="64319172a73c5c83" providerId="LiveId" clId="{FD51439F-64DB-4CB9-89FC-8D58D2B2DECF}" dt="2025-03-24T18:46:11.533" v="382" actId="26606"/>
          <ac:spMkLst>
            <pc:docMk/>
            <pc:sldMk cId="2701888436" sldId="260"/>
            <ac:spMk id="36" creationId="{9325F979-D3F9-4926-81B7-7ACCB31A501B}"/>
          </ac:spMkLst>
        </pc:spChg>
        <pc:picChg chg="add mod">
          <ac:chgData name="Mădălina Vică" userId="64319172a73c5c83" providerId="LiveId" clId="{FD51439F-64DB-4CB9-89FC-8D58D2B2DECF}" dt="2025-03-24T18:45:49.758" v="380" actId="26606"/>
          <ac:picMkLst>
            <pc:docMk/>
            <pc:sldMk cId="2701888436" sldId="260"/>
            <ac:picMk id="5" creationId="{06D15B69-489C-9DBB-622A-884A34BD4E71}"/>
          </ac:picMkLst>
        </pc:picChg>
      </pc:sldChg>
      <pc:sldChg chg="addSp delSp modSp new mod setBg">
        <pc:chgData name="Mădălina Vică" userId="64319172a73c5c83" providerId="LiveId" clId="{FD51439F-64DB-4CB9-89FC-8D58D2B2DECF}" dt="2025-03-24T18:50:05.924" v="434" actId="26606"/>
        <pc:sldMkLst>
          <pc:docMk/>
          <pc:sldMk cId="151303462" sldId="261"/>
        </pc:sldMkLst>
        <pc:spChg chg="del mod">
          <ac:chgData name="Mădălina Vică" userId="64319172a73c5c83" providerId="LiveId" clId="{FD51439F-64DB-4CB9-89FC-8D58D2B2DECF}" dt="2025-03-24T18:49:56.526" v="433" actId="21"/>
          <ac:spMkLst>
            <pc:docMk/>
            <pc:sldMk cId="151303462" sldId="261"/>
            <ac:spMk id="2" creationId="{5A5E7BE6-C250-9E78-5BF7-F7D016DA940E}"/>
          </ac:spMkLst>
        </pc:spChg>
        <pc:spChg chg="del">
          <ac:chgData name="Mădălina Vică" userId="64319172a73c5c83" providerId="LiveId" clId="{FD51439F-64DB-4CB9-89FC-8D58D2B2DECF}" dt="2025-03-24T18:46:51.659" v="394"/>
          <ac:spMkLst>
            <pc:docMk/>
            <pc:sldMk cId="151303462" sldId="261"/>
            <ac:spMk id="3" creationId="{0C6D4F45-00FF-F7C8-3591-19BE4A9DC493}"/>
          </ac:spMkLst>
        </pc:spChg>
        <pc:spChg chg="add del">
          <ac:chgData name="Mădălina Vică" userId="64319172a73c5c83" providerId="LiveId" clId="{FD51439F-64DB-4CB9-89FC-8D58D2B2DECF}" dt="2025-03-24T18:48:29.535" v="407" actId="26606"/>
          <ac:spMkLst>
            <pc:docMk/>
            <pc:sldMk cId="151303462" sldId="261"/>
            <ac:spMk id="15" creationId="{2DA205F8-3E01-3D2A-3F42-301C7BBA6276}"/>
          </ac:spMkLst>
        </pc:spChg>
        <pc:spChg chg="add del">
          <ac:chgData name="Mădălina Vică" userId="64319172a73c5c83" providerId="LiveId" clId="{FD51439F-64DB-4CB9-89FC-8D58D2B2DECF}" dt="2025-03-24T18:48:29.535" v="407" actId="26606"/>
          <ac:spMkLst>
            <pc:docMk/>
            <pc:sldMk cId="151303462" sldId="261"/>
            <ac:spMk id="18" creationId="{E7466779-CC72-4765-90DC-60D672C67F4B}"/>
          </ac:spMkLst>
        </pc:spChg>
        <pc:spChg chg="add del">
          <ac:chgData name="Mădălina Vică" userId="64319172a73c5c83" providerId="LiveId" clId="{FD51439F-64DB-4CB9-89FC-8D58D2B2DECF}" dt="2025-03-24T18:48:29.535" v="407" actId="26606"/>
          <ac:spMkLst>
            <pc:docMk/>
            <pc:sldMk cId="151303462" sldId="261"/>
            <ac:spMk id="20" creationId="{D4CC21CB-C801-4F0F-9D0C-F0DC56B414A4}"/>
          </ac:spMkLst>
        </pc:spChg>
        <pc:spChg chg="add del">
          <ac:chgData name="Mădălina Vică" userId="64319172a73c5c83" providerId="LiveId" clId="{FD51439F-64DB-4CB9-89FC-8D58D2B2DECF}" dt="2025-03-24T18:48:29.535" v="407" actId="26606"/>
          <ac:spMkLst>
            <pc:docMk/>
            <pc:sldMk cId="151303462" sldId="261"/>
            <ac:spMk id="22" creationId="{01F54991-4556-4CD5-8883-CB801924BCBA}"/>
          </ac:spMkLst>
        </pc:spChg>
        <pc:spChg chg="add del">
          <ac:chgData name="Mădălina Vică" userId="64319172a73c5c83" providerId="LiveId" clId="{FD51439F-64DB-4CB9-89FC-8D58D2B2DECF}" dt="2025-03-24T18:48:33.657" v="409" actId="26606"/>
          <ac:spMkLst>
            <pc:docMk/>
            <pc:sldMk cId="151303462" sldId="261"/>
            <ac:spMk id="24" creationId="{06D4E8B1-8402-470B-87EA-ED120C96734C}"/>
          </ac:spMkLst>
        </pc:spChg>
        <pc:spChg chg="add del">
          <ac:chgData name="Mădălina Vică" userId="64319172a73c5c83" providerId="LiveId" clId="{FD51439F-64DB-4CB9-89FC-8D58D2B2DECF}" dt="2025-03-24T18:48:33.657" v="409" actId="26606"/>
          <ac:spMkLst>
            <pc:docMk/>
            <pc:sldMk cId="151303462" sldId="261"/>
            <ac:spMk id="25" creationId="{32847F16-C57D-4E7D-95A7-7056B3064604}"/>
          </ac:spMkLst>
        </pc:spChg>
        <pc:spChg chg="add del">
          <ac:chgData name="Mădălina Vică" userId="64319172a73c5c83" providerId="LiveId" clId="{FD51439F-64DB-4CB9-89FC-8D58D2B2DECF}" dt="2025-03-24T18:48:33.657" v="409" actId="26606"/>
          <ac:spMkLst>
            <pc:docMk/>
            <pc:sldMk cId="151303462" sldId="261"/>
            <ac:spMk id="26" creationId="{984C35A0-C86A-4F20-A8E1-ACBAEF5D8936}"/>
          </ac:spMkLst>
        </pc:spChg>
        <pc:spChg chg="add del">
          <ac:chgData name="Mădălina Vică" userId="64319172a73c5c83" providerId="LiveId" clId="{FD51439F-64DB-4CB9-89FC-8D58D2B2DECF}" dt="2025-03-24T18:48:33.657" v="409" actId="26606"/>
          <ac:spMkLst>
            <pc:docMk/>
            <pc:sldMk cId="151303462" sldId="261"/>
            <ac:spMk id="27" creationId="{A99E40C7-F204-42CB-A0B8-BB655333D079}"/>
          </ac:spMkLst>
        </pc:spChg>
        <pc:spChg chg="add del">
          <ac:chgData name="Mădălina Vică" userId="64319172a73c5c83" providerId="LiveId" clId="{FD51439F-64DB-4CB9-89FC-8D58D2B2DECF}" dt="2025-03-24T18:48:33.657" v="409" actId="26606"/>
          <ac:spMkLst>
            <pc:docMk/>
            <pc:sldMk cId="151303462" sldId="261"/>
            <ac:spMk id="28" creationId="{7979BF94-1CEE-4DF5-B67A-E898B4EB1718}"/>
          </ac:spMkLst>
        </pc:spChg>
        <pc:spChg chg="add del">
          <ac:chgData name="Mădălina Vică" userId="64319172a73c5c83" providerId="LiveId" clId="{FD51439F-64DB-4CB9-89FC-8D58D2B2DECF}" dt="2025-03-24T18:48:33.657" v="409" actId="26606"/>
          <ac:spMkLst>
            <pc:docMk/>
            <pc:sldMk cId="151303462" sldId="261"/>
            <ac:spMk id="29" creationId="{0652D145-7429-BFCF-0C6F-F1057611F45A}"/>
          </ac:spMkLst>
        </pc:spChg>
        <pc:spChg chg="add del">
          <ac:chgData name="Mădălina Vică" userId="64319172a73c5c83" providerId="LiveId" clId="{FD51439F-64DB-4CB9-89FC-8D58D2B2DECF}" dt="2025-03-24T18:48:37.081" v="411" actId="26606"/>
          <ac:spMkLst>
            <pc:docMk/>
            <pc:sldMk cId="151303462" sldId="261"/>
            <ac:spMk id="31" creationId="{7DBB1544-07F5-4DF9-AA3A-AD8FFDC8923C}"/>
          </ac:spMkLst>
        </pc:spChg>
        <pc:spChg chg="add del">
          <ac:chgData name="Mădălina Vică" userId="64319172a73c5c83" providerId="LiveId" clId="{FD51439F-64DB-4CB9-89FC-8D58D2B2DECF}" dt="2025-03-24T18:48:37.081" v="411" actId="26606"/>
          <ac:spMkLst>
            <pc:docMk/>
            <pc:sldMk cId="151303462" sldId="261"/>
            <ac:spMk id="32" creationId="{6C859FF8-B1B6-400F-95D9-1976242D339E}"/>
          </ac:spMkLst>
        </pc:spChg>
        <pc:spChg chg="add del">
          <ac:chgData name="Mădălina Vică" userId="64319172a73c5c83" providerId="LiveId" clId="{FD51439F-64DB-4CB9-89FC-8D58D2B2DECF}" dt="2025-03-24T18:48:37.081" v="411" actId="26606"/>
          <ac:spMkLst>
            <pc:docMk/>
            <pc:sldMk cId="151303462" sldId="261"/>
            <ac:spMk id="33" creationId="{46E8A9A0-276E-4748-BA5E-2FDC20E68308}"/>
          </ac:spMkLst>
        </pc:spChg>
        <pc:spChg chg="add del">
          <ac:chgData name="Mădălina Vică" userId="64319172a73c5c83" providerId="LiveId" clId="{FD51439F-64DB-4CB9-89FC-8D58D2B2DECF}" dt="2025-03-24T18:48:37.081" v="411" actId="26606"/>
          <ac:spMkLst>
            <pc:docMk/>
            <pc:sldMk cId="151303462" sldId="261"/>
            <ac:spMk id="34" creationId="{32874776-FA7E-4162-B8F4-264CAE0F74AC}"/>
          </ac:spMkLst>
        </pc:spChg>
        <pc:spChg chg="add del">
          <ac:chgData name="Mădălina Vică" userId="64319172a73c5c83" providerId="LiveId" clId="{FD51439F-64DB-4CB9-89FC-8D58D2B2DECF}" dt="2025-03-24T18:48:37.081" v="411" actId="26606"/>
          <ac:spMkLst>
            <pc:docMk/>
            <pc:sldMk cId="151303462" sldId="261"/>
            <ac:spMk id="35" creationId="{B449DB9B-61ED-A004-6090-ABD6946A9DD9}"/>
          </ac:spMkLst>
        </pc:spChg>
        <pc:spChg chg="add del">
          <ac:chgData name="Mădălina Vică" userId="64319172a73c5c83" providerId="LiveId" clId="{FD51439F-64DB-4CB9-89FC-8D58D2B2DECF}" dt="2025-03-24T18:50:05.924" v="434" actId="26606"/>
          <ac:spMkLst>
            <pc:docMk/>
            <pc:sldMk cId="151303462" sldId="261"/>
            <ac:spMk id="37" creationId="{32847F16-C57D-4E7D-95A7-7056B3064604}"/>
          </ac:spMkLst>
        </pc:spChg>
        <pc:spChg chg="add del">
          <ac:chgData name="Mădălina Vică" userId="64319172a73c5c83" providerId="LiveId" clId="{FD51439F-64DB-4CB9-89FC-8D58D2B2DECF}" dt="2025-03-24T18:50:05.924" v="434" actId="26606"/>
          <ac:spMkLst>
            <pc:docMk/>
            <pc:sldMk cId="151303462" sldId="261"/>
            <ac:spMk id="38" creationId="{A99E40C7-F204-42CB-A0B8-BB655333D079}"/>
          </ac:spMkLst>
        </pc:spChg>
        <pc:spChg chg="add del">
          <ac:chgData name="Mădălina Vică" userId="64319172a73c5c83" providerId="LiveId" clId="{FD51439F-64DB-4CB9-89FC-8D58D2B2DECF}" dt="2025-03-24T18:50:05.924" v="434" actId="26606"/>
          <ac:spMkLst>
            <pc:docMk/>
            <pc:sldMk cId="151303462" sldId="261"/>
            <ac:spMk id="39" creationId="{7979BF94-1CEE-4DF5-B67A-E898B4EB1718}"/>
          </ac:spMkLst>
        </pc:spChg>
        <pc:spChg chg="add del">
          <ac:chgData name="Mădălina Vică" userId="64319172a73c5c83" providerId="LiveId" clId="{FD51439F-64DB-4CB9-89FC-8D58D2B2DECF}" dt="2025-03-24T18:49:53.303" v="432" actId="21"/>
          <ac:spMkLst>
            <pc:docMk/>
            <pc:sldMk cId="151303462" sldId="261"/>
            <ac:spMk id="40" creationId="{0652D145-7429-BFCF-0C6F-F1057611F45A}"/>
          </ac:spMkLst>
        </pc:spChg>
        <pc:spChg chg="add del">
          <ac:chgData name="Mădălina Vică" userId="64319172a73c5c83" providerId="LiveId" clId="{FD51439F-64DB-4CB9-89FC-8D58D2B2DECF}" dt="2025-03-24T18:50:05.924" v="434" actId="26606"/>
          <ac:spMkLst>
            <pc:docMk/>
            <pc:sldMk cId="151303462" sldId="261"/>
            <ac:spMk id="41" creationId="{06D4E8B1-8402-470B-87EA-ED120C96734C}"/>
          </ac:spMkLst>
        </pc:spChg>
        <pc:spChg chg="add del">
          <ac:chgData name="Mădălina Vică" userId="64319172a73c5c83" providerId="LiveId" clId="{FD51439F-64DB-4CB9-89FC-8D58D2B2DECF}" dt="2025-03-24T18:50:05.924" v="434" actId="26606"/>
          <ac:spMkLst>
            <pc:docMk/>
            <pc:sldMk cId="151303462" sldId="261"/>
            <ac:spMk id="42" creationId="{984C35A0-C86A-4F20-A8E1-ACBAEF5D8936}"/>
          </ac:spMkLst>
        </pc:spChg>
        <pc:spChg chg="add">
          <ac:chgData name="Mădălina Vică" userId="64319172a73c5c83" providerId="LiveId" clId="{FD51439F-64DB-4CB9-89FC-8D58D2B2DECF}" dt="2025-03-24T18:50:05.924" v="434" actId="26606"/>
          <ac:spMkLst>
            <pc:docMk/>
            <pc:sldMk cId="151303462" sldId="261"/>
            <ac:spMk id="47" creationId="{25414FA1-2D4C-41DB-83DE-4F3E38C10A63}"/>
          </ac:spMkLst>
        </pc:spChg>
        <pc:picChg chg="add mod ord">
          <ac:chgData name="Mădălina Vică" userId="64319172a73c5c83" providerId="LiveId" clId="{FD51439F-64DB-4CB9-89FC-8D58D2B2DECF}" dt="2025-03-24T18:50:05.924" v="434" actId="26606"/>
          <ac:picMkLst>
            <pc:docMk/>
            <pc:sldMk cId="151303462" sldId="261"/>
            <ac:picMk id="5" creationId="{9C28E33C-6528-679A-E54E-FBF5127672FA}"/>
          </ac:picMkLst>
        </pc:picChg>
        <pc:picChg chg="add mod ord">
          <ac:chgData name="Mădălina Vică" userId="64319172a73c5c83" providerId="LiveId" clId="{FD51439F-64DB-4CB9-89FC-8D58D2B2DECF}" dt="2025-03-24T18:50:05.924" v="434" actId="26606"/>
          <ac:picMkLst>
            <pc:docMk/>
            <pc:sldMk cId="151303462" sldId="261"/>
            <ac:picMk id="7" creationId="{5486A155-6954-5602-8A4B-206A2DB08CF5}"/>
          </ac:picMkLst>
        </pc:picChg>
        <pc:picChg chg="add mod ord">
          <ac:chgData name="Mădălina Vică" userId="64319172a73c5c83" providerId="LiveId" clId="{FD51439F-64DB-4CB9-89FC-8D58D2B2DECF}" dt="2025-03-24T18:50:05.924" v="434" actId="26606"/>
          <ac:picMkLst>
            <pc:docMk/>
            <pc:sldMk cId="151303462" sldId="261"/>
            <ac:picMk id="9" creationId="{2B09D714-B8C6-9485-3681-164095C112CF}"/>
          </ac:picMkLst>
        </pc:picChg>
        <pc:picChg chg="add mod">
          <ac:chgData name="Mădălina Vică" userId="64319172a73c5c83" providerId="LiveId" clId="{FD51439F-64DB-4CB9-89FC-8D58D2B2DECF}" dt="2025-03-24T18:50:05.924" v="434" actId="26606"/>
          <ac:picMkLst>
            <pc:docMk/>
            <pc:sldMk cId="151303462" sldId="261"/>
            <ac:picMk id="11" creationId="{8B4DB57D-5DB2-B822-5CAC-A1E76199E9FA}"/>
          </ac:picMkLst>
        </pc:picChg>
      </pc:sldChg>
      <pc:sldChg chg="addSp delSp modSp new mod setBg">
        <pc:chgData name="Mădălina Vică" userId="64319172a73c5c83" providerId="LiveId" clId="{FD51439F-64DB-4CB9-89FC-8D58D2B2DECF}" dt="2025-03-24T18:50:54.458" v="441" actId="26606"/>
        <pc:sldMkLst>
          <pc:docMk/>
          <pc:sldMk cId="2010356221" sldId="262"/>
        </pc:sldMkLst>
        <pc:spChg chg="del mod">
          <ac:chgData name="Mădălina Vică" userId="64319172a73c5c83" providerId="LiveId" clId="{FD51439F-64DB-4CB9-89FC-8D58D2B2DECF}" dt="2025-03-24T18:50:18.965" v="435" actId="21"/>
          <ac:spMkLst>
            <pc:docMk/>
            <pc:sldMk cId="2010356221" sldId="262"/>
            <ac:spMk id="2" creationId="{5704AE5B-3B16-21D6-4828-7C8E4B23D807}"/>
          </ac:spMkLst>
        </pc:spChg>
        <pc:spChg chg="del">
          <ac:chgData name="Mădălina Vică" userId="64319172a73c5c83" providerId="LiveId" clId="{FD51439F-64DB-4CB9-89FC-8D58D2B2DECF}" dt="2025-03-24T18:48:50.854" v="414"/>
          <ac:spMkLst>
            <pc:docMk/>
            <pc:sldMk cId="2010356221" sldId="262"/>
            <ac:spMk id="3" creationId="{C50B82C4-F117-75F1-A7E4-AFEBDFBD20C3}"/>
          </ac:spMkLst>
        </pc:spChg>
        <pc:spChg chg="add del">
          <ac:chgData name="Mădălina Vică" userId="64319172a73c5c83" providerId="LiveId" clId="{FD51439F-64DB-4CB9-89FC-8D58D2B2DECF}" dt="2025-03-24T18:50:24.579" v="436" actId="21"/>
          <ac:spMkLst>
            <pc:docMk/>
            <pc:sldMk cId="2010356221" sldId="262"/>
            <ac:spMk id="15" creationId="{D4D5D960-3C0C-ABBC-8158-505C3DEEA622}"/>
          </ac:spMkLst>
        </pc:spChg>
        <pc:spChg chg="add del">
          <ac:chgData name="Mădălina Vică" userId="64319172a73c5c83" providerId="LiveId" clId="{FD51439F-64DB-4CB9-89FC-8D58D2B2DECF}" dt="2025-03-24T18:50:54.458" v="441" actId="26606"/>
          <ac:spMkLst>
            <pc:docMk/>
            <pc:sldMk cId="2010356221" sldId="262"/>
            <ac:spMk id="18" creationId="{32847F16-C57D-4E7D-95A7-7056B3064604}"/>
          </ac:spMkLst>
        </pc:spChg>
        <pc:spChg chg="add del">
          <ac:chgData name="Mădălina Vică" userId="64319172a73c5c83" providerId="LiveId" clId="{FD51439F-64DB-4CB9-89FC-8D58D2B2DECF}" dt="2025-03-24T18:50:54.458" v="441" actId="26606"/>
          <ac:spMkLst>
            <pc:docMk/>
            <pc:sldMk cId="2010356221" sldId="262"/>
            <ac:spMk id="20" creationId="{A99E40C7-F204-42CB-A0B8-BB655333D079}"/>
          </ac:spMkLst>
        </pc:spChg>
        <pc:spChg chg="add del">
          <ac:chgData name="Mădălina Vică" userId="64319172a73c5c83" providerId="LiveId" clId="{FD51439F-64DB-4CB9-89FC-8D58D2B2DECF}" dt="2025-03-24T18:50:54.458" v="441" actId="26606"/>
          <ac:spMkLst>
            <pc:docMk/>
            <pc:sldMk cId="2010356221" sldId="262"/>
            <ac:spMk id="22" creationId="{7979BF94-1CEE-4DF5-B67A-E898B4EB1718}"/>
          </ac:spMkLst>
        </pc:spChg>
        <pc:spChg chg="add del">
          <ac:chgData name="Mădălina Vică" userId="64319172a73c5c83" providerId="LiveId" clId="{FD51439F-64DB-4CB9-89FC-8D58D2B2DECF}" dt="2025-03-24T18:50:54.458" v="441" actId="26606"/>
          <ac:spMkLst>
            <pc:docMk/>
            <pc:sldMk cId="2010356221" sldId="262"/>
            <ac:spMk id="24" creationId="{06D4E8B1-8402-470B-87EA-ED120C96734C}"/>
          </ac:spMkLst>
        </pc:spChg>
        <pc:spChg chg="add del">
          <ac:chgData name="Mădălina Vică" userId="64319172a73c5c83" providerId="LiveId" clId="{FD51439F-64DB-4CB9-89FC-8D58D2B2DECF}" dt="2025-03-24T18:50:54.458" v="441" actId="26606"/>
          <ac:spMkLst>
            <pc:docMk/>
            <pc:sldMk cId="2010356221" sldId="262"/>
            <ac:spMk id="26" creationId="{984C35A0-C86A-4F20-A8E1-ACBAEF5D8936}"/>
          </ac:spMkLst>
        </pc:spChg>
        <pc:spChg chg="add del">
          <ac:chgData name="Mădălina Vică" userId="64319172a73c5c83" providerId="LiveId" clId="{FD51439F-64DB-4CB9-89FC-8D58D2B2DECF}" dt="2025-03-24T18:50:51.701" v="438" actId="26606"/>
          <ac:spMkLst>
            <pc:docMk/>
            <pc:sldMk cId="2010356221" sldId="262"/>
            <ac:spMk id="31" creationId="{25B97239-2685-48C8-8104-1D4E4E383D82}"/>
          </ac:spMkLst>
        </pc:spChg>
        <pc:spChg chg="add del">
          <ac:chgData name="Mădălina Vică" userId="64319172a73c5c83" providerId="LiveId" clId="{FD51439F-64DB-4CB9-89FC-8D58D2B2DECF}" dt="2025-03-24T18:50:54.451" v="440" actId="26606"/>
          <ac:spMkLst>
            <pc:docMk/>
            <pc:sldMk cId="2010356221" sldId="262"/>
            <ac:spMk id="33" creationId="{25414FA1-2D4C-41DB-83DE-4F3E38C10A63}"/>
          </ac:spMkLst>
        </pc:spChg>
        <pc:spChg chg="add">
          <ac:chgData name="Mădălina Vică" userId="64319172a73c5c83" providerId="LiveId" clId="{FD51439F-64DB-4CB9-89FC-8D58D2B2DECF}" dt="2025-03-24T18:50:54.458" v="441" actId="26606"/>
          <ac:spMkLst>
            <pc:docMk/>
            <pc:sldMk cId="2010356221" sldId="262"/>
            <ac:spMk id="35" creationId="{25B97239-2685-48C8-8104-1D4E4E383D82}"/>
          </ac:spMkLst>
        </pc:spChg>
        <pc:picChg chg="add mod ord">
          <ac:chgData name="Mădălina Vică" userId="64319172a73c5c83" providerId="LiveId" clId="{FD51439F-64DB-4CB9-89FC-8D58D2B2DECF}" dt="2025-03-24T18:50:54.458" v="441" actId="26606"/>
          <ac:picMkLst>
            <pc:docMk/>
            <pc:sldMk cId="2010356221" sldId="262"/>
            <ac:picMk id="5" creationId="{A3F7EFA7-0C5E-C463-50A2-11F9A80ECA04}"/>
          </ac:picMkLst>
        </pc:picChg>
        <pc:picChg chg="add mod ord">
          <ac:chgData name="Mădălina Vică" userId="64319172a73c5c83" providerId="LiveId" clId="{FD51439F-64DB-4CB9-89FC-8D58D2B2DECF}" dt="2025-03-24T18:50:54.458" v="441" actId="26606"/>
          <ac:picMkLst>
            <pc:docMk/>
            <pc:sldMk cId="2010356221" sldId="262"/>
            <ac:picMk id="7" creationId="{72958DF0-B00E-E449-F627-DA2739ED9E50}"/>
          </ac:picMkLst>
        </pc:picChg>
        <pc:picChg chg="add mod ord">
          <ac:chgData name="Mădălina Vică" userId="64319172a73c5c83" providerId="LiveId" clId="{FD51439F-64DB-4CB9-89FC-8D58D2B2DECF}" dt="2025-03-24T18:50:54.458" v="441" actId="26606"/>
          <ac:picMkLst>
            <pc:docMk/>
            <pc:sldMk cId="2010356221" sldId="262"/>
            <ac:picMk id="9" creationId="{9AB05ED0-6A64-B774-1ADC-E3B38A86EA94}"/>
          </ac:picMkLst>
        </pc:picChg>
        <pc:picChg chg="add mod">
          <ac:chgData name="Mădălina Vică" userId="64319172a73c5c83" providerId="LiveId" clId="{FD51439F-64DB-4CB9-89FC-8D58D2B2DECF}" dt="2025-03-24T18:50:54.458" v="441" actId="26606"/>
          <ac:picMkLst>
            <pc:docMk/>
            <pc:sldMk cId="2010356221" sldId="262"/>
            <ac:picMk id="11" creationId="{E2C38347-0657-1F03-00A1-1F771D047FC5}"/>
          </ac:picMkLst>
        </pc:picChg>
        <pc:picChg chg="add del mod">
          <ac:chgData name="Mădălina Vică" userId="64319172a73c5c83" providerId="LiveId" clId="{FD51439F-64DB-4CB9-89FC-8D58D2B2DECF}" dt="2025-03-24T18:49:32.703" v="430" actId="21"/>
          <ac:picMkLst>
            <pc:docMk/>
            <pc:sldMk cId="2010356221" sldId="262"/>
            <ac:picMk id="13" creationId="{F85D397E-E31C-A185-0C34-ADB68F9512A2}"/>
          </ac:picMkLst>
        </pc:picChg>
      </pc:sldChg>
      <pc:sldChg chg="addSp modSp new mod setBg">
        <pc:chgData name="Mădălina Vică" userId="64319172a73c5c83" providerId="LiveId" clId="{FD51439F-64DB-4CB9-89FC-8D58D2B2DECF}" dt="2025-03-24T18:54:10.108" v="521" actId="20577"/>
        <pc:sldMkLst>
          <pc:docMk/>
          <pc:sldMk cId="394929114" sldId="263"/>
        </pc:sldMkLst>
        <pc:spChg chg="mod">
          <ac:chgData name="Mădălina Vică" userId="64319172a73c5c83" providerId="LiveId" clId="{FD51439F-64DB-4CB9-89FC-8D58D2B2DECF}" dt="2025-03-24T18:53:44.754" v="507" actId="26606"/>
          <ac:spMkLst>
            <pc:docMk/>
            <pc:sldMk cId="394929114" sldId="263"/>
            <ac:spMk id="2" creationId="{933F1434-82A8-EC95-5B66-998BE0533C38}"/>
          </ac:spMkLst>
        </pc:spChg>
        <pc:spChg chg="mod">
          <ac:chgData name="Mădălina Vică" userId="64319172a73c5c83" providerId="LiveId" clId="{FD51439F-64DB-4CB9-89FC-8D58D2B2DECF}" dt="2025-03-24T18:54:10.108" v="521" actId="20577"/>
          <ac:spMkLst>
            <pc:docMk/>
            <pc:sldMk cId="394929114" sldId="263"/>
            <ac:spMk id="3" creationId="{12709717-1897-0AC0-F1D9-35F268AE0BB1}"/>
          </ac:spMkLst>
        </pc:spChg>
        <pc:spChg chg="add">
          <ac:chgData name="Mădălina Vică" userId="64319172a73c5c83" providerId="LiveId" clId="{FD51439F-64DB-4CB9-89FC-8D58D2B2DECF}" dt="2025-03-24T18:53:44.754" v="507" actId="26606"/>
          <ac:spMkLst>
            <pc:docMk/>
            <pc:sldMk cId="394929114" sldId="263"/>
            <ac:spMk id="8" creationId="{A009E310-C7C2-4F23-B466-4417C8ED3B99}"/>
          </ac:spMkLst>
        </pc:spChg>
        <pc:spChg chg="add">
          <ac:chgData name="Mădălina Vică" userId="64319172a73c5c83" providerId="LiveId" clId="{FD51439F-64DB-4CB9-89FC-8D58D2B2DECF}" dt="2025-03-24T18:53:44.754" v="507" actId="26606"/>
          <ac:spMkLst>
            <pc:docMk/>
            <pc:sldMk cId="394929114" sldId="263"/>
            <ac:spMk id="10" creationId="{51A4F4A1-146B-4D29-852A-F60996679785}"/>
          </ac:spMkLst>
        </pc:spChg>
        <pc:spChg chg="add">
          <ac:chgData name="Mădălina Vică" userId="64319172a73c5c83" providerId="LiveId" clId="{FD51439F-64DB-4CB9-89FC-8D58D2B2DECF}" dt="2025-03-24T18:53:44.754" v="507" actId="26606"/>
          <ac:spMkLst>
            <pc:docMk/>
            <pc:sldMk cId="394929114" sldId="263"/>
            <ac:spMk id="12" creationId="{A4C31FF5-F97E-4082-BFC5-A880DB9F3F00}"/>
          </ac:spMkLst>
        </pc:spChg>
        <pc:spChg chg="add">
          <ac:chgData name="Mădălina Vică" userId="64319172a73c5c83" providerId="LiveId" clId="{FD51439F-64DB-4CB9-89FC-8D58D2B2DECF}" dt="2025-03-24T18:53:44.754" v="507" actId="26606"/>
          <ac:spMkLst>
            <pc:docMk/>
            <pc:sldMk cId="394929114" sldId="263"/>
            <ac:spMk id="14" creationId="{6015B4CE-42DE-4E9B-B800-B5B8142E6F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526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00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ntet secțiu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064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400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32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52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860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803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9310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93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739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358B91C-8272-49FE-AEA8-0EC59851DDEF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ECC9D4-0823-4BB9-AE7E-4D8C9B243B9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6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3108596-0DCF-E70B-B9B0-B6A568388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RO" dirty="0"/>
              <a:t>Ziua educației </a:t>
            </a:r>
            <a:endParaRPr lang="fr-FR" dirty="0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E90AB826-C9C0-39F5-A70F-4B3882C44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707" y="4052456"/>
            <a:ext cx="4018212" cy="1086808"/>
          </a:xfrm>
        </p:spPr>
        <p:txBody>
          <a:bodyPr>
            <a:normAutofit/>
          </a:bodyPr>
          <a:lstStyle/>
          <a:p>
            <a:r>
              <a:rPr lang="ro-RO" dirty="0"/>
              <a:t>Au participat elevii claselor:</a:t>
            </a:r>
          </a:p>
          <a:p>
            <a:r>
              <a:rPr lang="ro-RO" dirty="0"/>
              <a:t> a IV-a A</a:t>
            </a:r>
          </a:p>
          <a:p>
            <a:r>
              <a:rPr lang="ro-RO"/>
              <a:t>A IV-a </a:t>
            </a:r>
            <a:r>
              <a:rPr lang="ro-RO" dirty="0"/>
              <a:t>C</a:t>
            </a:r>
          </a:p>
          <a:p>
            <a:r>
              <a:rPr lang="ro-RO" dirty="0"/>
              <a:t>a IV-a D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Subtitlu 2">
            <a:extLst>
              <a:ext uri="{FF2B5EF4-FFF2-40B4-BE49-F238E27FC236}">
                <a16:creationId xmlns:a16="http://schemas.microsoft.com/office/drawing/2014/main" id="{82E7F031-EA6D-4B33-438D-B7775B67F22D}"/>
              </a:ext>
            </a:extLst>
          </p:cNvPr>
          <p:cNvSpPr txBox="1">
            <a:spLocks/>
          </p:cNvSpPr>
          <p:nvPr/>
        </p:nvSpPr>
        <p:spPr>
          <a:xfrm>
            <a:off x="7128164" y="4052456"/>
            <a:ext cx="2957945" cy="1086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 spc="8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dirty="0"/>
              <a:t>Profesori îndrumători: </a:t>
            </a:r>
          </a:p>
          <a:p>
            <a:r>
              <a:rPr lang="ro-RO" dirty="0"/>
              <a:t>Petcu Ramona</a:t>
            </a:r>
          </a:p>
          <a:p>
            <a:r>
              <a:rPr lang="ro-RO" dirty="0" err="1"/>
              <a:t>Crușoveanu</a:t>
            </a:r>
            <a:r>
              <a:rPr lang="ro-RO" dirty="0"/>
              <a:t> Andreea </a:t>
            </a:r>
          </a:p>
          <a:p>
            <a:r>
              <a:rPr lang="ro-RO" dirty="0"/>
              <a:t>Vică Mădălina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497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933F1434-82A8-EC95-5B66-998BE053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ro-RO" i="1">
                <a:solidFill>
                  <a:schemeClr val="tx1">
                    <a:lumMod val="75000"/>
                    <a:lumOff val="25000"/>
                  </a:schemeClr>
                </a:solidFill>
              </a:rPr>
              <a:t>Ziua educației </a:t>
            </a:r>
            <a:r>
              <a:rPr lang="ro-RO">
                <a:solidFill>
                  <a:schemeClr val="tx1">
                    <a:lumMod val="75000"/>
                    <a:lumOff val="25000"/>
                  </a:schemeClr>
                </a:solidFill>
              </a:rPr>
              <a:t>– 5 octombrie 2025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2709717-1897-0AC0-F1D9-35F268AE0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Elevii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claselor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IV-a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sub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îndrumarea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cadrelor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didactice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au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sărbătorit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Ziua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Educației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printr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-o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excursie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București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vizitând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ro-RO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Muzeul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Național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Istorie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Naturală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„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Grigore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Antipa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ro-RO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Muzeul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Dulciurilor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Fără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Zahăr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o-RO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Grădina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Botanică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„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Dimitrie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Brandza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92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B5D6631-F74B-410E-B60D-7C97D6D77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300CB1-0412-47A2-BA30-07135C98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1AC820A-F7A7-46F3-933A-2CCC7201D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AFCA3D-277C-4C06-BC17-5108F3A70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457DF47-900A-447E-9B61-2B94B7495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4772325-EEFF-4BA8-841C-29A78A2E4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D3094C5-7785-41DD-B095-217D26651E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3CF66E-289D-4AB8-85D9-C0B9AE18B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ubstituent conținut 8" descr="O imagine care conține încălțăminte, îmbrăcăminte, de interior, oameni&#10;&#10;Conținutul generat de inteligența artificială poate fi incorect.">
            <a:extLst>
              <a:ext uri="{FF2B5EF4-FFF2-40B4-BE49-F238E27FC236}">
                <a16:creationId xmlns:a16="http://schemas.microsoft.com/office/drawing/2014/main" id="{2F69F010-6832-3FD3-C44E-294FEEF427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8" b="8233"/>
          <a:stretch/>
        </p:blipFill>
        <p:spPr>
          <a:xfrm>
            <a:off x="101620" y="10"/>
            <a:ext cx="12191980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r-FR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C2EFB8D2-8A64-2BD7-C11A-185756466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8" y="2091263"/>
            <a:ext cx="9068586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400" i="0" cap="all" spc="-100" dirty="0" err="1"/>
              <a:t>Muzeul</a:t>
            </a:r>
            <a:r>
              <a:rPr lang="en-US" sz="4400" i="0" cap="all" spc="-100" dirty="0"/>
              <a:t> </a:t>
            </a:r>
            <a:r>
              <a:rPr lang="en-US" sz="4400" i="0" cap="all" spc="-100" dirty="0" err="1"/>
              <a:t>Național</a:t>
            </a:r>
            <a:r>
              <a:rPr lang="en-US" sz="4400" i="0" cap="all" spc="-100" dirty="0"/>
              <a:t> de </a:t>
            </a:r>
            <a:r>
              <a:rPr lang="en-US" sz="4400" i="0" cap="all" spc="-100" dirty="0" err="1"/>
              <a:t>Istorie</a:t>
            </a:r>
            <a:r>
              <a:rPr lang="en-US" sz="4400" i="0" cap="all" spc="-100" dirty="0"/>
              <a:t> </a:t>
            </a:r>
            <a:r>
              <a:rPr lang="en-US" sz="4400" i="0" cap="all" spc="-100" dirty="0" err="1"/>
              <a:t>Naturală</a:t>
            </a:r>
            <a:r>
              <a:rPr lang="en-US" sz="4400" i="0" cap="all" spc="-100" dirty="0"/>
              <a:t> „Grigore </a:t>
            </a:r>
            <a:r>
              <a:rPr lang="en-US" sz="4400" i="0" cap="all" spc="-100" dirty="0" err="1"/>
              <a:t>Antipa</a:t>
            </a:r>
            <a:r>
              <a:rPr lang="en-US" sz="4000" i="0" cap="all" spc="-100" dirty="0"/>
              <a:t>”</a:t>
            </a:r>
            <a:endParaRPr lang="en-US" sz="4400" cap="all" spc="-1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730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6">
            <a:extLst>
              <a:ext uri="{FF2B5EF4-FFF2-40B4-BE49-F238E27FC236}">
                <a16:creationId xmlns:a16="http://schemas.microsoft.com/office/drawing/2014/main" id="{32847F16-C57D-4E7D-95A7-7056B3064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A99E40C7-F204-42CB-A0B8-BB655333D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233264"/>
            <a:ext cx="3324388" cy="3755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ubstituent conținut 4" descr="O imagine care conține reptilă, îmbrăcăminte, dinozaur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B1919FCF-782D-1D0E-D6E7-7D3779690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" r="16095" b="-3"/>
          <a:stretch/>
        </p:blipFill>
        <p:spPr>
          <a:xfrm>
            <a:off x="6795066" y="493589"/>
            <a:ext cx="4849980" cy="5740956"/>
          </a:xfrm>
          <a:prstGeom prst="rect">
            <a:avLst/>
          </a:prstGeom>
        </p:spPr>
      </p:pic>
      <p:sp>
        <p:nvSpPr>
          <p:cNvPr id="38" name="Rectangle 30">
            <a:extLst>
              <a:ext uri="{FF2B5EF4-FFF2-40B4-BE49-F238E27FC236}">
                <a16:creationId xmlns:a16="http://schemas.microsoft.com/office/drawing/2014/main" id="{7979BF94-1CEE-4DF5-B67A-E898B4EB1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42136"/>
            <a:ext cx="2722671" cy="246653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Substituent conținut 10" descr="O imagine care conține Chip de om, persoană, îmbrăcăminte, peșteră&#10;&#10;Conținutul generat de inteligența artificială poate fi incorect.">
            <a:extLst>
              <a:ext uri="{FF2B5EF4-FFF2-40B4-BE49-F238E27FC236}">
                <a16:creationId xmlns:a16="http://schemas.microsoft.com/office/drawing/2014/main" id="{DC10F7C6-E1E9-825C-3C00-D6F7B900D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706" y="574471"/>
            <a:ext cx="2387745" cy="1790808"/>
          </a:xfrm>
          <a:prstGeom prst="rect">
            <a:avLst/>
          </a:prstGeom>
        </p:spPr>
      </p:pic>
      <p:pic>
        <p:nvPicPr>
          <p:cNvPr id="14" name="Substituent conținut 13" descr="O imagine care conține îmbrăcăminte, persoană, club de noapte, Chip de om&#10;&#10;Conținutul generat de inteligența artificială poate fi incorect.">
            <a:extLst>
              <a:ext uri="{FF2B5EF4-FFF2-40B4-BE49-F238E27FC236}">
                <a16:creationId xmlns:a16="http://schemas.microsoft.com/office/drawing/2014/main" id="{87C141A6-62E5-CD4C-3161-FF2DC757D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69" y="291094"/>
            <a:ext cx="2949177" cy="3644958"/>
          </a:xfrm>
        </p:spPr>
      </p:pic>
      <p:pic>
        <p:nvPicPr>
          <p:cNvPr id="9" name="Imagine 8" descr="O imagine care conține Chip de om, îmbrăcăminte, persoană, zâmbet&#10;&#10;Conținutul generat de inteligența artificială poate fi incorect.">
            <a:extLst>
              <a:ext uri="{FF2B5EF4-FFF2-40B4-BE49-F238E27FC236}">
                <a16:creationId xmlns:a16="http://schemas.microsoft.com/office/drawing/2014/main" id="{363B6FEE-C30F-3333-9680-B0491B1998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6" r="-1" b="-1"/>
          <a:stretch/>
        </p:blipFill>
        <p:spPr>
          <a:xfrm>
            <a:off x="796859" y="4332514"/>
            <a:ext cx="2197198" cy="2007816"/>
          </a:xfrm>
          <a:prstGeom prst="rect">
            <a:avLst/>
          </a:prstGeom>
        </p:spPr>
      </p:pic>
      <p:sp>
        <p:nvSpPr>
          <p:cNvPr id="40" name="Rectangle 32">
            <a:extLst>
              <a:ext uri="{FF2B5EF4-FFF2-40B4-BE49-F238E27FC236}">
                <a16:creationId xmlns:a16="http://schemas.microsoft.com/office/drawing/2014/main" id="{06D4E8B1-8402-470B-87EA-ED120C96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4152201"/>
            <a:ext cx="3324388" cy="247540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4C35A0-C86A-4F20-A8E1-ACBAEF5D8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871984"/>
            <a:ext cx="2722671" cy="3755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ine 6" descr="O imagine care conține dinozaur, îmbrăcăminte, persoană, fată&#10;&#10;Conținutul generat de inteligența artificială poate fi incorect.">
            <a:extLst>
              <a:ext uri="{FF2B5EF4-FFF2-40B4-BE49-F238E27FC236}">
                <a16:creationId xmlns:a16="http://schemas.microsoft.com/office/drawing/2014/main" id="{658BCF5C-7BB1-F20F-2A6A-5CCBC42928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r="32274" b="4"/>
          <a:stretch/>
        </p:blipFill>
        <p:spPr>
          <a:xfrm>
            <a:off x="3907858" y="3035296"/>
            <a:ext cx="229144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29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5002C418-3365-4907-945C-9E2B34D5C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ubstituent conținut 8" descr="O imagine care conține încălțăminte, îmbrăcăminte, de interior, oameni&#10;&#10;Conținutul generat de inteligența artificială poate fi incorect.">
            <a:extLst>
              <a:ext uri="{FF2B5EF4-FFF2-40B4-BE49-F238E27FC236}">
                <a16:creationId xmlns:a16="http://schemas.microsoft.com/office/drawing/2014/main" id="{2A0396E3-CD47-DC61-9674-25F222DEB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6" r="15107" b="2"/>
          <a:stretch/>
        </p:blipFill>
        <p:spPr>
          <a:xfrm>
            <a:off x="233264" y="233264"/>
            <a:ext cx="3324388" cy="3755625"/>
          </a:xfrm>
          <a:prstGeom prst="rect">
            <a:avLst/>
          </a:prstGeom>
        </p:spPr>
      </p:pic>
      <p:pic>
        <p:nvPicPr>
          <p:cNvPr id="7" name="Imagine 6" descr="O imagine care conține îmbrăcăminte, persoană, Chip de om, perete&#10;&#10;Conținutul generat de inteligența artificială poate fi incorect.">
            <a:extLst>
              <a:ext uri="{FF2B5EF4-FFF2-40B4-BE49-F238E27FC236}">
                <a16:creationId xmlns:a16="http://schemas.microsoft.com/office/drawing/2014/main" id="{8E55D6A5-C47C-5DE9-7CF0-561A04B4E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r="6323" b="-3"/>
          <a:stretch/>
        </p:blipFill>
        <p:spPr>
          <a:xfrm>
            <a:off x="3719534" y="229026"/>
            <a:ext cx="2695380" cy="2484964"/>
          </a:xfrm>
          <a:prstGeom prst="rect">
            <a:avLst/>
          </a:prstGeom>
        </p:spPr>
      </p:pic>
      <p:pic>
        <p:nvPicPr>
          <p:cNvPr id="5" name="Substituent conținut 4" descr="O imagine care conține îmbrăcăminte, persoană, Chip de om, zâmbet&#10;&#10;Conținutul generat de inteligența artificială poate fi incorect.">
            <a:extLst>
              <a:ext uri="{FF2B5EF4-FFF2-40B4-BE49-F238E27FC236}">
                <a16:creationId xmlns:a16="http://schemas.microsoft.com/office/drawing/2014/main" id="{1875F3DC-8A3F-6E22-63CC-50A0794B8D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" r="4" b="4"/>
          <a:stretch/>
        </p:blipFill>
        <p:spPr>
          <a:xfrm>
            <a:off x="232594" y="4154696"/>
            <a:ext cx="3325058" cy="2470041"/>
          </a:xfrm>
          <a:prstGeom prst="rect">
            <a:avLst/>
          </a:prstGeom>
        </p:spPr>
      </p:pic>
      <p:pic>
        <p:nvPicPr>
          <p:cNvPr id="12" name="Substituent conținut 11" descr="O imagine care conține acvariu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4A5C8839-E6FC-B5AC-FBF3-11BFC070B3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4" b="3"/>
          <a:stretch/>
        </p:blipFill>
        <p:spPr>
          <a:xfrm>
            <a:off x="3719534" y="2874856"/>
            <a:ext cx="2695380" cy="3749878"/>
          </a:xfrm>
          <a:prstGeom prst="rect">
            <a:avLst/>
          </a:prstGeom>
        </p:spPr>
      </p:pic>
      <p:pic>
        <p:nvPicPr>
          <p:cNvPr id="15" name="Substituent conținut 14" descr="O imagine care conține îmbrăcăminte, cerb, fată, femeie&#10;&#10;Conținutul generat de inteligența artificială poate fi incorect.">
            <a:extLst>
              <a:ext uri="{FF2B5EF4-FFF2-40B4-BE49-F238E27FC236}">
                <a16:creationId xmlns:a16="http://schemas.microsoft.com/office/drawing/2014/main" id="{3DE7A51D-93EF-1D47-E352-445E9DEE0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093" y="431914"/>
            <a:ext cx="4495627" cy="5994171"/>
          </a:xfrm>
        </p:spPr>
      </p:pic>
    </p:spTree>
    <p:extLst>
      <p:ext uri="{BB962C8B-B14F-4D97-AF65-F5344CB8AC3E}">
        <p14:creationId xmlns:p14="http://schemas.microsoft.com/office/powerpoint/2010/main" val="3760999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B5D6631-F74B-410E-B60D-7C97D6D77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300CB1-0412-47A2-BA30-07135C98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AC820A-F7A7-46F3-933A-2CCC7201D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AFCA3D-277C-4C06-BC17-5108F3A70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57DF47-900A-447E-9B61-2B94B7495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4772325-EEFF-4BA8-841C-29A78A2E4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D3094C5-7785-41DD-B095-217D26651E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D3CF66E-289D-4AB8-85D9-C0B9AE18B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ubstituent conținut 4" descr="O imagine care conține îmbrăcăminte, persoană, Chip de om, zâmbet&#10;&#10;Conținutul generat de inteligența artificială poate fi incorect.">
            <a:extLst>
              <a:ext uri="{FF2B5EF4-FFF2-40B4-BE49-F238E27FC236}">
                <a16:creationId xmlns:a16="http://schemas.microsoft.com/office/drawing/2014/main" id="{06D15B69-489C-9DBB-622A-884A34BD4E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r-FR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A69B1C08-C2B9-3902-F7D5-F9DD30C28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8" y="2091263"/>
            <a:ext cx="9068586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400" cap="all" spc="-100" dirty="0" err="1"/>
              <a:t>Muzeul</a:t>
            </a:r>
            <a:r>
              <a:rPr lang="en-US" sz="4400" cap="all" spc="-100" dirty="0"/>
              <a:t> </a:t>
            </a:r>
            <a:r>
              <a:rPr lang="en-US" sz="4400" cap="all" spc="-100" dirty="0" err="1"/>
              <a:t>dulciurilor</a:t>
            </a:r>
            <a:r>
              <a:rPr lang="en-US" sz="4400" cap="all" spc="-100" dirty="0"/>
              <a:t> </a:t>
            </a:r>
            <a:r>
              <a:rPr lang="en-US" sz="4400" cap="all" spc="-100" dirty="0" err="1"/>
              <a:t>fără</a:t>
            </a:r>
            <a:r>
              <a:rPr lang="en-US" sz="4400" cap="all" spc="-100" dirty="0"/>
              <a:t> </a:t>
            </a:r>
            <a:r>
              <a:rPr lang="en-US" sz="4400" cap="all" spc="-100" dirty="0" err="1"/>
              <a:t>zahăr</a:t>
            </a:r>
            <a:endParaRPr lang="en-US" sz="4400" cap="all" spc="-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888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ine 8" descr="O imagine care conține persoană, îmbrăcăminte, încălțăminte, Chip de om&#10;&#10;Conținutul generat de inteligența artificială poate fi incorect.">
            <a:extLst>
              <a:ext uri="{FF2B5EF4-FFF2-40B4-BE49-F238E27FC236}">
                <a16:creationId xmlns:a16="http://schemas.microsoft.com/office/drawing/2014/main" id="{2B09D714-B8C6-9485-3681-164095C11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6" r="-1" b="35919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5" name="Substituent conținut 4" descr="O imagine care conține îmbrăcăminte, persoană, oameni, om&#10;&#10;Conținutul generat de inteligența artificială poate fi incorect.">
            <a:extLst>
              <a:ext uri="{FF2B5EF4-FFF2-40B4-BE49-F238E27FC236}">
                <a16:creationId xmlns:a16="http://schemas.microsoft.com/office/drawing/2014/main" id="{9C28E33C-6528-679A-E54E-FBF512767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 r="1" b="11103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11" name="Imagine 10" descr="O imagine care conține Materiale de petrecere, balon, zâmbet, desen animat&#10;&#10;Conținutul generat de inteligența artificială poate fi incorect.">
            <a:extLst>
              <a:ext uri="{FF2B5EF4-FFF2-40B4-BE49-F238E27FC236}">
                <a16:creationId xmlns:a16="http://schemas.microsoft.com/office/drawing/2014/main" id="{8B4DB57D-5DB2-B822-5CAC-A1E76199E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9" r="-1" b="23715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7" name="Imagine 6" descr="O imagine care conține îmbrăcăminte, persoană, Chip de om, fată&#10;&#10;Conținutul generat de inteligența artificială poate fi incorect.">
            <a:extLst>
              <a:ext uri="{FF2B5EF4-FFF2-40B4-BE49-F238E27FC236}">
                <a16:creationId xmlns:a16="http://schemas.microsoft.com/office/drawing/2014/main" id="{5486A155-6954-5602-8A4B-206A2DB08C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4" b="9524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3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0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Substituent conținut 4" descr="O imagine care conține îmbrăcăminte, perete, persoană, de interior&#10;&#10;Conținutul generat de inteligența artificială poate fi incorect.">
            <a:extLst>
              <a:ext uri="{FF2B5EF4-FFF2-40B4-BE49-F238E27FC236}">
                <a16:creationId xmlns:a16="http://schemas.microsoft.com/office/drawing/2014/main" id="{A3F7EFA7-0C5E-C463-50A2-11F9A80EC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29" r="-2" b="660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9" name="Imagine 8" descr="O imagine care conține îmbrăcăminte, persoană, Chip de om, oameni&#10;&#10;Conținutul generat de inteligența artificială poate fi incorect.">
            <a:extLst>
              <a:ext uri="{FF2B5EF4-FFF2-40B4-BE49-F238E27FC236}">
                <a16:creationId xmlns:a16="http://schemas.microsoft.com/office/drawing/2014/main" id="{9AB05ED0-6A64-B774-1ADC-E3B38A86E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5" r="19584" b="-1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11" name="Imagine 10" descr="O imagine care conține îmbrăcăminte, persoană, de interior, fată&#10;&#10;Conținutul generat de inteligența artificială poate fi incorect.">
            <a:extLst>
              <a:ext uri="{FF2B5EF4-FFF2-40B4-BE49-F238E27FC236}">
                <a16:creationId xmlns:a16="http://schemas.microsoft.com/office/drawing/2014/main" id="{E2C38347-0657-1F03-00A1-1F771D047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3" r="1" b="4299"/>
          <a:stretch/>
        </p:blipFill>
        <p:spPr>
          <a:xfrm>
            <a:off x="3159553" y="3514855"/>
            <a:ext cx="2837076" cy="2785951"/>
          </a:xfrm>
          <a:prstGeom prst="rect">
            <a:avLst/>
          </a:prstGeom>
        </p:spPr>
      </p:pic>
      <p:pic>
        <p:nvPicPr>
          <p:cNvPr id="7" name="Imagine 6" descr="O imagine care conține îmbrăcăminte, persoană, încălțăminte, de interior&#10;&#10;Conținutul generat de inteligența artificială poate fi incorect.">
            <a:extLst>
              <a:ext uri="{FF2B5EF4-FFF2-40B4-BE49-F238E27FC236}">
                <a16:creationId xmlns:a16="http://schemas.microsoft.com/office/drawing/2014/main" id="{72958DF0-B00E-E449-F627-DA2739ED9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9" r="-2" b="9739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56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28</TotalTime>
  <Words>88</Words>
  <Application>Microsoft Office PowerPoint</Application>
  <PresentationFormat>Ecran lat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2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8</vt:i4>
      </vt:variant>
    </vt:vector>
  </HeadingPairs>
  <TitlesOfParts>
    <vt:vector size="11" baseType="lpstr">
      <vt:lpstr>Century Gothic</vt:lpstr>
      <vt:lpstr>Garamond</vt:lpstr>
      <vt:lpstr>Savon</vt:lpstr>
      <vt:lpstr>Ziua educației </vt:lpstr>
      <vt:lpstr>Ziua educației – 5 octombrie 2025</vt:lpstr>
      <vt:lpstr>Muzeul Național de Istorie Naturală „Grigore Antipa”</vt:lpstr>
      <vt:lpstr>Prezentare PowerPoint</vt:lpstr>
      <vt:lpstr>Prezentare PowerPoint</vt:lpstr>
      <vt:lpstr>Muzeul dulciurilor fără zahăr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Mădălina Vică</dc:creator>
  <cp:lastModifiedBy>Mădălina Vică</cp:lastModifiedBy>
  <cp:revision>1</cp:revision>
  <dcterms:created xsi:type="dcterms:W3CDTF">2025-03-24T18:28:10Z</dcterms:created>
  <dcterms:modified xsi:type="dcterms:W3CDTF">2025-03-24T18:56:17Z</dcterms:modified>
</cp:coreProperties>
</file>